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2" r:id="rId3"/>
    <p:sldId id="29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24"/>
  </p:normalViewPr>
  <p:slideViewPr>
    <p:cSldViewPr snapToGrid="0">
      <p:cViewPr varScale="1">
        <p:scale>
          <a:sx n="118" d="100"/>
          <a:sy n="118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074C-9262-9B0D-8FBD-5CE21FC0F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E8D32-7B51-F229-1D28-DBB0CC6C8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DE01-2A73-C05F-FCBE-65B465BC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D1FCF-47F4-B007-66C7-AD184492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CA1E-91CF-FED6-AD6E-F5CA59D4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6C2-A8B1-565C-DF0B-903FD69E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9E1F2-5732-7F52-9160-4F5A3BC89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A6E0-ABD5-A896-9CDD-D201D3E0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2568B-DB3E-DC0B-5279-3CFB3599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994C5-1043-A439-2C3D-82DA405C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4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B8763-3CAD-D789-5E8E-4B526FA73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01643-D7E5-522B-4A22-CE01931F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CC06-FBB6-DF99-DE59-B313350D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E90E-8CFC-2435-0141-2F932F5D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63AF-4DEE-5205-DE98-FBFE1DC1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DFC9-502E-D9E8-D419-FE8331BC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A257-1909-2770-4186-B0BA0F07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D6A40-6346-F4C7-1143-4E2BAA54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2C2EF-FE67-EF0E-1FF2-7A7CAD6B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1ADCA-06E2-D0AA-4F58-5B816AAF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9AC4-24AB-7C77-04E7-D4BE616D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FCA9C-0EE9-903D-7EF0-0CED4E5A8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4AFD-344C-E7B0-34B9-F5F180A6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004FB-980D-B02B-2CB1-C981CFF8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49CE-AC81-3717-74E3-79BF4B51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7390-DA94-425D-B2C9-BAD0CC3B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EAD1-F114-F136-51A8-D78FDAC9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F8B79-D8F9-9D96-68DE-FC908684A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DF853-E1F7-C8CF-B6BF-D9345901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8035E-B2F4-8BF9-D546-3A272BBD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F433A-0237-7857-8C38-2A053697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2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59DE-CC47-E254-D602-E0CA8D38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4F5ED-92F7-F09D-9844-D7CEB0F0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A6ECC-078E-E7E9-5451-C68334FCF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EDDD1-5B62-A1FB-881E-B9EE78AD6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3736A-4CBA-63F1-6449-02B9DB827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63DE7-ECB8-7DD1-4DC9-CB2D9F06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9B9DE-D1ED-A6BA-39FA-DF506E21D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31AB3-5505-A44C-6AAE-AF5A929F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1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232B-DB55-0F00-80CD-E55371CA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64FD5-9B16-D233-74E7-088313B7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574E6-7AFF-0C0E-EE25-D7F48B58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9A3AA-E668-FBAD-FD53-03F89526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85D76A-C9A0-0C53-15B3-277D7D82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0A740-9DF7-07D8-3FCC-123AFE4A7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E2F14-221B-5E15-3B14-19331EF0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9ED8-CAB2-685A-1E7F-38E13035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E69F5-2428-02E2-C5EB-74013F45E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6D713-EF98-7786-A505-93C44463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30747-8DE5-4A1E-D081-D34D2F8A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2ABF-CCD7-6C7A-BD2D-BB787FBB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D2BFF-222B-3A5B-87B6-4DC96B3B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2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7CDE-ADE1-8AD9-8C7E-0E31516F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68F0B-4D32-1576-AE98-374C38086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5BC73-5958-EC58-671C-CF9E57FAD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342E6-6025-C0B8-8AEE-0B65C5B9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67D8F-33A6-0F5E-03CF-7BE15DC6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0EFFF-2B0B-69DF-1B90-2C0BA677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3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7CB27-5A96-B321-A171-583A4577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32FA2-18B8-CFE9-A562-192D37DF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5B870-FD83-D598-1FC0-186299799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2ACA6-A4F5-604B-A66F-CBF79327DD4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C0DA-EC59-903E-A693-4C361B95F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AB9E-5461-3FFC-D866-A7BCC2899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3992-3A8F-C14A-B19C-ED345F9B2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CB1A468-FADE-40C0-8425-55A2211B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2" y="1358737"/>
            <a:ext cx="3264299" cy="43524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55DB68-94F2-43B1-8409-7A38D3D45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22" y="1667214"/>
            <a:ext cx="1271605" cy="440640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BA4E2A-600E-436C-81EC-6382C9F02F6D}"/>
              </a:ext>
            </a:extLst>
          </p:cNvPr>
          <p:cNvSpPr/>
          <p:nvPr/>
        </p:nvSpPr>
        <p:spPr>
          <a:xfrm>
            <a:off x="4537098" y="3041220"/>
            <a:ext cx="1271015" cy="38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84A17F-DE9A-452B-A5F6-0557CFFEBCBC}"/>
              </a:ext>
            </a:extLst>
          </p:cNvPr>
          <p:cNvSpPr txBox="1"/>
          <p:nvPr/>
        </p:nvSpPr>
        <p:spPr>
          <a:xfrm>
            <a:off x="4537099" y="2532982"/>
            <a:ext cx="12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方法</a:t>
            </a:r>
            <a:r>
              <a:rPr lang="en-US" altLang="zh-CN" sz="2800" dirty="0"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endParaRPr lang="zh-TW" altLang="en-US" sz="28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B581FE-784F-4084-840F-84508F52F172}"/>
              </a:ext>
            </a:extLst>
          </p:cNvPr>
          <p:cNvSpPr txBox="1"/>
          <p:nvPr/>
        </p:nvSpPr>
        <p:spPr>
          <a:xfrm>
            <a:off x="1525207" y="560691"/>
            <a:ext cx="170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裁切前</a:t>
            </a:r>
          </a:p>
        </p:txBody>
      </p:sp>
      <p:sp>
        <p:nvSpPr>
          <p:cNvPr id="2" name="文字方塊 15">
            <a:extLst>
              <a:ext uri="{FF2B5EF4-FFF2-40B4-BE49-F238E27FC236}">
                <a16:creationId xmlns:a16="http://schemas.microsoft.com/office/drawing/2014/main" id="{E61F9159-1A81-526F-D0C5-E33519A17693}"/>
              </a:ext>
            </a:extLst>
          </p:cNvPr>
          <p:cNvSpPr txBox="1"/>
          <p:nvPr/>
        </p:nvSpPr>
        <p:spPr>
          <a:xfrm>
            <a:off x="6263522" y="560691"/>
            <a:ext cx="170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裁切後</a:t>
            </a:r>
          </a:p>
        </p:txBody>
      </p:sp>
    </p:spTree>
    <p:extLst>
      <p:ext uri="{BB962C8B-B14F-4D97-AF65-F5344CB8AC3E}">
        <p14:creationId xmlns:p14="http://schemas.microsoft.com/office/powerpoint/2010/main" val="380220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BA4E2A-600E-436C-81EC-6382C9F02F6D}"/>
              </a:ext>
            </a:extLst>
          </p:cNvPr>
          <p:cNvSpPr/>
          <p:nvPr/>
        </p:nvSpPr>
        <p:spPr>
          <a:xfrm>
            <a:off x="6263522" y="3235110"/>
            <a:ext cx="1271015" cy="38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84A17F-DE9A-452B-A5F6-0557CFFEBCBC}"/>
              </a:ext>
            </a:extLst>
          </p:cNvPr>
          <p:cNvSpPr txBox="1"/>
          <p:nvPr/>
        </p:nvSpPr>
        <p:spPr>
          <a:xfrm>
            <a:off x="4537099" y="2532982"/>
            <a:ext cx="12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方法</a:t>
            </a:r>
            <a:r>
              <a:rPr lang="en-US" altLang="zh-CN" sz="2800" dirty="0"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endParaRPr lang="zh-TW" altLang="en-US" sz="28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B581FE-784F-4084-840F-84508F52F172}"/>
              </a:ext>
            </a:extLst>
          </p:cNvPr>
          <p:cNvSpPr txBox="1"/>
          <p:nvPr/>
        </p:nvSpPr>
        <p:spPr>
          <a:xfrm>
            <a:off x="1536280" y="573907"/>
            <a:ext cx="170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裁切前</a:t>
            </a:r>
          </a:p>
        </p:txBody>
      </p:sp>
      <p:sp>
        <p:nvSpPr>
          <p:cNvPr id="2" name="文字方塊 15">
            <a:extLst>
              <a:ext uri="{FF2B5EF4-FFF2-40B4-BE49-F238E27FC236}">
                <a16:creationId xmlns:a16="http://schemas.microsoft.com/office/drawing/2014/main" id="{E61F9159-1A81-526F-D0C5-E33519A17693}"/>
              </a:ext>
            </a:extLst>
          </p:cNvPr>
          <p:cNvSpPr txBox="1"/>
          <p:nvPr/>
        </p:nvSpPr>
        <p:spPr>
          <a:xfrm>
            <a:off x="7814873" y="573907"/>
            <a:ext cx="170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裁切後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BCE9D-D96C-ACC1-7D08-92C94A0C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5" y="1785257"/>
            <a:ext cx="5475514" cy="4106636"/>
          </a:xfrm>
          <a:prstGeom prst="rect">
            <a:avLst/>
          </a:prstGeom>
        </p:spPr>
      </p:pic>
      <p:sp>
        <p:nvSpPr>
          <p:cNvPr id="9" name="文字方塊 11">
            <a:extLst>
              <a:ext uri="{FF2B5EF4-FFF2-40B4-BE49-F238E27FC236}">
                <a16:creationId xmlns:a16="http://schemas.microsoft.com/office/drawing/2014/main" id="{5E31890F-1D69-8E97-51B0-047938341A51}"/>
              </a:ext>
            </a:extLst>
          </p:cNvPr>
          <p:cNvSpPr txBox="1"/>
          <p:nvPr/>
        </p:nvSpPr>
        <p:spPr>
          <a:xfrm>
            <a:off x="6263522" y="2711890"/>
            <a:ext cx="12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方法</a:t>
            </a:r>
            <a:r>
              <a:rPr lang="en-US" altLang="zh-CN" sz="2800" dirty="0"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endParaRPr lang="zh-TW" altLang="en-US" sz="28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5F11FF-D815-246B-6B07-4F6ABF22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73" y="1785257"/>
            <a:ext cx="1423092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DBA4E2A-600E-436C-81EC-6382C9F02F6D}"/>
              </a:ext>
            </a:extLst>
          </p:cNvPr>
          <p:cNvSpPr/>
          <p:nvPr/>
        </p:nvSpPr>
        <p:spPr>
          <a:xfrm>
            <a:off x="5693022" y="3338338"/>
            <a:ext cx="1271015" cy="387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84A17F-DE9A-452B-A5F6-0557CFFEBCBC}"/>
              </a:ext>
            </a:extLst>
          </p:cNvPr>
          <p:cNvSpPr txBox="1"/>
          <p:nvPr/>
        </p:nvSpPr>
        <p:spPr>
          <a:xfrm>
            <a:off x="5694494" y="2815118"/>
            <a:ext cx="12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方法</a:t>
            </a:r>
            <a:r>
              <a:rPr lang="en-US" altLang="zh-CN" sz="2800" dirty="0"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endParaRPr lang="zh-TW" altLang="en-US" sz="28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BB581FE-784F-4084-840F-84508F52F172}"/>
              </a:ext>
            </a:extLst>
          </p:cNvPr>
          <p:cNvSpPr txBox="1"/>
          <p:nvPr/>
        </p:nvSpPr>
        <p:spPr>
          <a:xfrm>
            <a:off x="1433707" y="573907"/>
            <a:ext cx="170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裁切前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B51BD5-69CB-13F6-6A7A-8045CF563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69" y="1443278"/>
            <a:ext cx="5353309" cy="355326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B3E04-4D50-F3B8-96D6-DB423CD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824" y="1443278"/>
            <a:ext cx="1044277" cy="452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A61F1-54B7-7564-F980-6706298F1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14" y="1443278"/>
            <a:ext cx="1271332" cy="3738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71B7B0-2497-466B-8B41-6CFDA7A2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3" y="1443278"/>
            <a:ext cx="1202868" cy="4162865"/>
          </a:xfrm>
          <a:prstGeom prst="rect">
            <a:avLst/>
          </a:prstGeom>
        </p:spPr>
      </p:pic>
      <p:sp>
        <p:nvSpPr>
          <p:cNvPr id="18" name="文字方塊 15">
            <a:extLst>
              <a:ext uri="{FF2B5EF4-FFF2-40B4-BE49-F238E27FC236}">
                <a16:creationId xmlns:a16="http://schemas.microsoft.com/office/drawing/2014/main" id="{D40E9E60-BCC8-0E27-1C52-4F9243C9F477}"/>
              </a:ext>
            </a:extLst>
          </p:cNvPr>
          <p:cNvSpPr txBox="1"/>
          <p:nvPr/>
        </p:nvSpPr>
        <p:spPr>
          <a:xfrm>
            <a:off x="9142224" y="573907"/>
            <a:ext cx="170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裁切後</a:t>
            </a:r>
          </a:p>
        </p:txBody>
      </p:sp>
    </p:spTree>
    <p:extLst>
      <p:ext uri="{BB962C8B-B14F-4D97-AF65-F5344CB8AC3E}">
        <p14:creationId xmlns:p14="http://schemas.microsoft.com/office/powerpoint/2010/main" val="36797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24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Kaiti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 Kang Lee</dc:creator>
  <cp:lastModifiedBy>Jia Kang Lee</cp:lastModifiedBy>
  <cp:revision>1</cp:revision>
  <dcterms:created xsi:type="dcterms:W3CDTF">2024-03-17T09:39:56Z</dcterms:created>
  <dcterms:modified xsi:type="dcterms:W3CDTF">2024-03-17T13:52:27Z</dcterms:modified>
</cp:coreProperties>
</file>